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5"/>
  </p:notesMasterIdLst>
  <p:sldIdLst>
    <p:sldId id="256" r:id="rId2"/>
    <p:sldId id="259" r:id="rId3"/>
    <p:sldId id="333" r:id="rId4"/>
    <p:sldId id="263" r:id="rId5"/>
    <p:sldId id="291" r:id="rId6"/>
    <p:sldId id="290" r:id="rId7"/>
    <p:sldId id="292" r:id="rId8"/>
    <p:sldId id="293" r:id="rId9"/>
    <p:sldId id="299" r:id="rId10"/>
    <p:sldId id="329" r:id="rId11"/>
    <p:sldId id="301" r:id="rId12"/>
    <p:sldId id="302" r:id="rId13"/>
    <p:sldId id="303" r:id="rId14"/>
    <p:sldId id="304" r:id="rId15"/>
    <p:sldId id="305" r:id="rId16"/>
    <p:sldId id="335" r:id="rId17"/>
    <p:sldId id="336" r:id="rId18"/>
    <p:sldId id="306" r:id="rId19"/>
    <p:sldId id="294" r:id="rId20"/>
    <p:sldId id="277" r:id="rId21"/>
    <p:sldId id="309" r:id="rId22"/>
    <p:sldId id="297" r:id="rId23"/>
    <p:sldId id="310" r:id="rId24"/>
    <p:sldId id="308" r:id="rId25"/>
    <p:sldId id="318" r:id="rId26"/>
    <p:sldId id="319" r:id="rId27"/>
    <p:sldId id="326" r:id="rId28"/>
    <p:sldId id="327" r:id="rId29"/>
    <p:sldId id="331" r:id="rId30"/>
    <p:sldId id="332" r:id="rId31"/>
    <p:sldId id="320" r:id="rId32"/>
    <p:sldId id="338" r:id="rId33"/>
    <p:sldId id="321" r:id="rId34"/>
    <p:sldId id="337" r:id="rId35"/>
    <p:sldId id="312" r:id="rId36"/>
    <p:sldId id="313" r:id="rId37"/>
    <p:sldId id="316" r:id="rId38"/>
    <p:sldId id="330" r:id="rId39"/>
    <p:sldId id="317" r:id="rId40"/>
    <p:sldId id="334" r:id="rId41"/>
    <p:sldId id="324" r:id="rId42"/>
    <p:sldId id="325" r:id="rId43"/>
    <p:sldId id="314" r:id="rId44"/>
  </p:sldIdLst>
  <p:sldSz cx="9144000" cy="5143500" type="screen16x9"/>
  <p:notesSz cx="6858000" cy="9144000"/>
  <p:embeddedFontLst>
    <p:embeddedFont>
      <p:font typeface="Encode Sans Medium" panose="020B0604020202020204" charset="0"/>
      <p:regular r:id="rId46"/>
      <p:bold r:id="rId47"/>
    </p:embeddedFont>
    <p:embeddedFont>
      <p:font typeface="Fredoka One" panose="02000000000000000000" pitchFamily="2" charset="0"/>
      <p:regular r:id="rId48"/>
    </p:embeddedFont>
    <p:embeddedFont>
      <p:font typeface="Press Start 2P"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5540E-AAA8-4A06-AD34-13B78BCD6523}" v="39" dt="2025-02-16T08:28:21.450"/>
    <p1510:client id="{B5085FA0-A890-4493-BF8F-5C553DE7912F}" v="19" dt="2025-02-16T09:06:06.095"/>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0" autoAdjust="0"/>
  </p:normalViewPr>
  <p:slideViewPr>
    <p:cSldViewPr snapToGrid="0">
      <p:cViewPr varScale="1">
        <p:scale>
          <a:sx n="92" d="100"/>
          <a:sy n="92" d="100"/>
        </p:scale>
        <p:origin x="11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B5085FA0-A890-4493-BF8F-5C553DE7912F}"/>
    <pc:docChg chg="undo custSel modSld">
      <pc:chgData name="Senst, Alex (sens8551@vandals.uidaho.edu)" userId="302afb56-13d2-451a-a642-9c8087b232bb" providerId="ADAL" clId="{B5085FA0-A890-4493-BF8F-5C553DE7912F}" dt="2025-02-16T09:09:09.311" v="120" actId="1076"/>
      <pc:docMkLst>
        <pc:docMk/>
      </pc:docMkLst>
      <pc:sldChg chg="addSp delSp modSp mod">
        <pc:chgData name="Senst, Alex (sens8551@vandals.uidaho.edu)" userId="302afb56-13d2-451a-a642-9c8087b232bb" providerId="ADAL" clId="{B5085FA0-A890-4493-BF8F-5C553DE7912F}" dt="2025-02-16T08:45:25.850" v="73" actId="1076"/>
        <pc:sldMkLst>
          <pc:docMk/>
          <pc:sldMk cId="1530563090" sldId="302"/>
        </pc:sldMkLst>
        <pc:picChg chg="del">
          <ac:chgData name="Senst, Alex (sens8551@vandals.uidaho.edu)" userId="302afb56-13d2-451a-a642-9c8087b232bb" providerId="ADAL" clId="{B5085FA0-A890-4493-BF8F-5C553DE7912F}" dt="2025-02-16T08:45:14.946" v="68" actId="478"/>
          <ac:picMkLst>
            <pc:docMk/>
            <pc:sldMk cId="1530563090" sldId="302"/>
            <ac:picMk id="5" creationId="{3B4B9C46-D237-508F-7D31-8FBBF1A751FD}"/>
          </ac:picMkLst>
        </pc:picChg>
        <pc:picChg chg="add mod">
          <ac:chgData name="Senst, Alex (sens8551@vandals.uidaho.edu)" userId="302afb56-13d2-451a-a642-9c8087b232bb" providerId="ADAL" clId="{B5085FA0-A890-4493-BF8F-5C553DE7912F}" dt="2025-02-16T08:45:25.850" v="73" actId="1076"/>
          <ac:picMkLst>
            <pc:docMk/>
            <pc:sldMk cId="1530563090" sldId="302"/>
            <ac:picMk id="1026" creationId="{5F0B2BC8-42E0-3C25-2D58-17DE8439379F}"/>
          </ac:picMkLst>
        </pc:picChg>
      </pc:sldChg>
      <pc:sldChg chg="addSp delSp modSp mod">
        <pc:chgData name="Senst, Alex (sens8551@vandals.uidaho.edu)" userId="302afb56-13d2-451a-a642-9c8087b232bb" providerId="ADAL" clId="{B5085FA0-A890-4493-BF8F-5C553DE7912F}" dt="2025-02-16T09:06:06.094" v="87" actId="14100"/>
        <pc:sldMkLst>
          <pc:docMk/>
          <pc:sldMk cId="1099757248" sldId="306"/>
        </pc:sldMkLst>
        <pc:picChg chg="del">
          <ac:chgData name="Senst, Alex (sens8551@vandals.uidaho.edu)" userId="302afb56-13d2-451a-a642-9c8087b232bb" providerId="ADAL" clId="{B5085FA0-A890-4493-BF8F-5C553DE7912F}" dt="2025-02-16T09:02:03.436" v="79" actId="478"/>
          <ac:picMkLst>
            <pc:docMk/>
            <pc:sldMk cId="1099757248" sldId="306"/>
            <ac:picMk id="4" creationId="{1C65849B-267A-0D14-762B-B50152F9E9A4}"/>
          </ac:picMkLst>
        </pc:picChg>
        <pc:picChg chg="add del mod">
          <ac:chgData name="Senst, Alex (sens8551@vandals.uidaho.edu)" userId="302afb56-13d2-451a-a642-9c8087b232bb" providerId="ADAL" clId="{B5085FA0-A890-4493-BF8F-5C553DE7912F}" dt="2025-02-16T09:05:56.633" v="83" actId="478"/>
          <ac:picMkLst>
            <pc:docMk/>
            <pc:sldMk cId="1099757248" sldId="306"/>
            <ac:picMk id="3074" creationId="{890AA2F1-29A0-3404-4746-E4640F546DF2}"/>
          </ac:picMkLst>
        </pc:picChg>
        <pc:picChg chg="add mod">
          <ac:chgData name="Senst, Alex (sens8551@vandals.uidaho.edu)" userId="302afb56-13d2-451a-a642-9c8087b232bb" providerId="ADAL" clId="{B5085FA0-A890-4493-BF8F-5C553DE7912F}" dt="2025-02-16T09:06:06.094" v="87" actId="14100"/>
          <ac:picMkLst>
            <pc:docMk/>
            <pc:sldMk cId="1099757248" sldId="306"/>
            <ac:picMk id="3076" creationId="{8A091C0B-7835-5A70-6BF1-47C00172F07F}"/>
          </ac:picMkLst>
        </pc:picChg>
      </pc:sldChg>
      <pc:sldChg chg="modSp mod">
        <pc:chgData name="Senst, Alex (sens8551@vandals.uidaho.edu)" userId="302afb56-13d2-451a-a642-9c8087b232bb" providerId="ADAL" clId="{B5085FA0-A890-4493-BF8F-5C553DE7912F}" dt="2025-02-16T09:09:09.311" v="120" actId="1076"/>
        <pc:sldMkLst>
          <pc:docMk/>
          <pc:sldMk cId="3524450228" sldId="321"/>
        </pc:sldMkLst>
        <pc:spChg chg="mod">
          <ac:chgData name="Senst, Alex (sens8551@vandals.uidaho.edu)" userId="302afb56-13d2-451a-a642-9c8087b232bb" providerId="ADAL" clId="{B5085FA0-A890-4493-BF8F-5C553DE7912F}" dt="2025-02-16T09:08:53.871" v="118" actId="1036"/>
          <ac:spMkLst>
            <pc:docMk/>
            <pc:sldMk cId="3524450228" sldId="321"/>
            <ac:spMk id="6" creationId="{216775C3-3B55-894B-0655-AA06ECE7E033}"/>
          </ac:spMkLst>
        </pc:spChg>
        <pc:picChg chg="mod">
          <ac:chgData name="Senst, Alex (sens8551@vandals.uidaho.edu)" userId="302afb56-13d2-451a-a642-9c8087b232bb" providerId="ADAL" clId="{B5085FA0-A890-4493-BF8F-5C553DE7912F}" dt="2025-02-16T09:09:09.311" v="120" actId="1076"/>
          <ac:picMkLst>
            <pc:docMk/>
            <pc:sldMk cId="3524450228" sldId="321"/>
            <ac:picMk id="3" creationId="{48418AA1-5B24-85EE-FE10-EB7376157982}"/>
          </ac:picMkLst>
        </pc:picChg>
      </pc:sldChg>
      <pc:sldChg chg="addSp modSp mod">
        <pc:chgData name="Senst, Alex (sens8551@vandals.uidaho.edu)" userId="302afb56-13d2-451a-a642-9c8087b232bb" providerId="ADAL" clId="{B5085FA0-A890-4493-BF8F-5C553DE7912F}" dt="2025-02-16T08:36:02.566" v="8" actId="20577"/>
        <pc:sldMkLst>
          <pc:docMk/>
          <pc:sldMk cId="3814270838" sldId="324"/>
        </pc:sldMkLst>
        <pc:spChg chg="mod">
          <ac:chgData name="Senst, Alex (sens8551@vandals.uidaho.edu)" userId="302afb56-13d2-451a-a642-9c8087b232bb" providerId="ADAL" clId="{B5085FA0-A890-4493-BF8F-5C553DE7912F}" dt="2025-02-16T08:36:02.566" v="8" actId="20577"/>
          <ac:spMkLst>
            <pc:docMk/>
            <pc:sldMk cId="3814270838" sldId="324"/>
            <ac:spMk id="2785" creationId="{F169D608-6625-2277-509E-19735C3E74A9}"/>
          </ac:spMkLst>
        </pc:spChg>
        <pc:picChg chg="add mod">
          <ac:chgData name="Senst, Alex (sens8551@vandals.uidaho.edu)" userId="302afb56-13d2-451a-a642-9c8087b232bb" providerId="ADAL" clId="{B5085FA0-A890-4493-BF8F-5C553DE7912F}" dt="2025-02-16T08:35:58.045" v="0"/>
          <ac:picMkLst>
            <pc:docMk/>
            <pc:sldMk cId="3814270838" sldId="324"/>
            <ac:picMk id="3" creationId="{F99B7D59-2C3F-1D17-0FB8-99D3C6431790}"/>
          </ac:picMkLst>
        </pc:picChg>
      </pc:sldChg>
      <pc:sldChg chg="addSp delSp modSp mod">
        <pc:chgData name="Senst, Alex (sens8551@vandals.uidaho.edu)" userId="302afb56-13d2-451a-a642-9c8087b232bb" providerId="ADAL" clId="{B5085FA0-A890-4493-BF8F-5C553DE7912F}" dt="2025-02-16T08:37:45.726" v="67" actId="20577"/>
        <pc:sldMkLst>
          <pc:docMk/>
          <pc:sldMk cId="2706883653" sldId="325"/>
        </pc:sldMkLst>
        <pc:spChg chg="add mod">
          <ac:chgData name="Senst, Alex (sens8551@vandals.uidaho.edu)" userId="302afb56-13d2-451a-a642-9c8087b232bb" providerId="ADAL" clId="{B5085FA0-A890-4493-BF8F-5C553DE7912F}" dt="2025-02-16T08:37:00.160" v="63"/>
          <ac:spMkLst>
            <pc:docMk/>
            <pc:sldMk cId="2706883653" sldId="325"/>
            <ac:spMk id="5" creationId="{DBEDFFAA-1AE4-3E63-33C3-E5BFB907AFB9}"/>
          </ac:spMkLst>
        </pc:spChg>
        <pc:spChg chg="mod">
          <ac:chgData name="Senst, Alex (sens8551@vandals.uidaho.edu)" userId="302afb56-13d2-451a-a642-9c8087b232bb" providerId="ADAL" clId="{B5085FA0-A890-4493-BF8F-5C553DE7912F}" dt="2025-02-16T08:37:45.726" v="67" actId="20577"/>
          <ac:spMkLst>
            <pc:docMk/>
            <pc:sldMk cId="2706883653" sldId="325"/>
            <ac:spMk id="6" creationId="{FFF4D71A-EC36-57D3-845B-430F069E8F5A}"/>
          </ac:spMkLst>
        </pc:spChg>
        <pc:picChg chg="add del mod">
          <ac:chgData name="Senst, Alex (sens8551@vandals.uidaho.edu)" userId="302afb56-13d2-451a-a642-9c8087b232bb" providerId="ADAL" clId="{B5085FA0-A890-4493-BF8F-5C553DE7912F}" dt="2025-02-16T08:36:54.725" v="62" actId="22"/>
          <ac:picMkLst>
            <pc:docMk/>
            <pc:sldMk cId="2706883653" sldId="325"/>
            <ac:picMk id="4" creationId="{2CD4EEF2-648B-DF27-D5F0-BB5D18034AFB}"/>
          </ac:picMkLst>
        </pc:picChg>
      </pc:sldChg>
      <pc:sldChg chg="addSp delSp modSp mod">
        <pc:chgData name="Senst, Alex (sens8551@vandals.uidaho.edu)" userId="302afb56-13d2-451a-a642-9c8087b232bb" providerId="ADAL" clId="{B5085FA0-A890-4493-BF8F-5C553DE7912F}" dt="2025-02-16T08:59:28.287" v="78" actId="14100"/>
        <pc:sldMkLst>
          <pc:docMk/>
          <pc:sldMk cId="344837049" sldId="336"/>
        </pc:sldMkLst>
        <pc:picChg chg="del">
          <ac:chgData name="Senst, Alex (sens8551@vandals.uidaho.edu)" userId="302afb56-13d2-451a-a642-9c8087b232bb" providerId="ADAL" clId="{B5085FA0-A890-4493-BF8F-5C553DE7912F}" dt="2025-02-16T08:59:12.188" v="74" actId="478"/>
          <ac:picMkLst>
            <pc:docMk/>
            <pc:sldMk cId="344837049" sldId="336"/>
            <ac:picMk id="4" creationId="{56D8E67E-C2A3-36C9-1E47-89D552325CB7}"/>
          </ac:picMkLst>
        </pc:picChg>
        <pc:picChg chg="add mod">
          <ac:chgData name="Senst, Alex (sens8551@vandals.uidaho.edu)" userId="302afb56-13d2-451a-a642-9c8087b232bb" providerId="ADAL" clId="{B5085FA0-A890-4493-BF8F-5C553DE7912F}" dt="2025-02-16T08:59:28.287" v="78" actId="14100"/>
          <ac:picMkLst>
            <pc:docMk/>
            <pc:sldMk cId="344837049" sldId="336"/>
            <ac:picMk id="2050" creationId="{97B301F6-8F46-0563-FE7C-37683C509F86}"/>
          </ac:picMkLst>
        </pc:picChg>
      </pc:sldChg>
      <pc:sldChg chg="modSp mod">
        <pc:chgData name="Senst, Alex (sens8551@vandals.uidaho.edu)" userId="302afb56-13d2-451a-a642-9c8087b232bb" providerId="ADAL" clId="{B5085FA0-A890-4493-BF8F-5C553DE7912F}" dt="2025-02-16T09:07:44.847" v="108" actId="1037"/>
        <pc:sldMkLst>
          <pc:docMk/>
          <pc:sldMk cId="3990309814" sldId="337"/>
        </pc:sldMkLst>
        <pc:spChg chg="mod">
          <ac:chgData name="Senst, Alex (sens8551@vandals.uidaho.edu)" userId="302afb56-13d2-451a-a642-9c8087b232bb" providerId="ADAL" clId="{B5085FA0-A890-4493-BF8F-5C553DE7912F}" dt="2025-02-16T09:07:19.605" v="104" actId="14100"/>
          <ac:spMkLst>
            <pc:docMk/>
            <pc:sldMk cId="3990309814" sldId="337"/>
            <ac:spMk id="4" creationId="{DFD8C128-00C9-2989-E1C1-EEA957F89164}"/>
          </ac:spMkLst>
        </pc:spChg>
        <pc:spChg chg="mod">
          <ac:chgData name="Senst, Alex (sens8551@vandals.uidaho.edu)" userId="302afb56-13d2-451a-a642-9c8087b232bb" providerId="ADAL" clId="{B5085FA0-A890-4493-BF8F-5C553DE7912F}" dt="2025-02-16T09:07:44.847" v="108" actId="1037"/>
          <ac:spMkLst>
            <pc:docMk/>
            <pc:sldMk cId="3990309814" sldId="337"/>
            <ac:spMk id="2785" creationId="{04B8EF9A-D706-90EB-DA0B-6F896768727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B991395-3FCD-09C0-34A8-1A13165C24AE}"/>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0BE70F66-5FF1-941C-4BB6-6A472CF7E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1A216642-51B1-8C88-2754-E75D8F2647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431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815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920DD0B-0111-3919-072A-F96ACCBE36F3}"/>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0766C3ED-9FFE-32FF-0DE4-86FBC67D7E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4B41DA05-F468-7A21-1945-5A66247E1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68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7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buNone/>
            </a:pPr>
            <a:endParaRPr lang="en-US" sz="1200" dirty="0">
              <a:latin typeface="Press Start 2P"/>
              <a:sym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2: Character creator</a:t>
            </a:r>
            <a:endParaRPr sz="2000" dirty="0"/>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buNone/>
            </a:pPr>
            <a:endParaRPr lang="en" sz="1200" dirty="0">
              <a:latin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3: Prologue to game</a:t>
            </a:r>
            <a:endParaRPr sz="2000" dirty="0"/>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1477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4:Play tutorial scene</a:t>
            </a:r>
            <a:endParaRPr sz="2000" dirty="0"/>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6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5: Enter the Forest</a:t>
            </a:r>
            <a:endParaRPr sz="2000" dirty="0"/>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006449"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6:Explore the Forest</a:t>
            </a:r>
            <a:endParaRPr sz="2000" dirty="0"/>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7:Enter the Lake</a:t>
            </a:r>
            <a:endParaRPr sz="2000" dirty="0"/>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8:Explore the Lake</a:t>
            </a:r>
            <a:endParaRPr sz="2000" dirty="0"/>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9: The Final Area</a:t>
            </a:r>
            <a:endParaRPr sz="2000" dirty="0"/>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37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10: Victory screens</a:t>
            </a:r>
            <a:endParaRPr sz="2000" dirty="0"/>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57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accent3">
                    <a:lumMod val="10000"/>
                  </a:schemeClr>
                </a:solidFill>
              </a:rPr>
              <a:t>Data Flow 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dirty="0"/>
              <a:t>You could enter a subtitle here if you need it</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Game </a:t>
            </a:r>
            <a:r>
              <a:rPr lang="en-US" altLang="zh-CN" dirty="0">
                <a:solidFill>
                  <a:schemeClr val="accent3">
                    <a:lumMod val="10000"/>
                  </a:schemeClr>
                </a:solidFill>
              </a:rPr>
              <a:t>Story</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720000" y="778450"/>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a:t>
            </a:r>
            <a:endParaRPr dirty="0"/>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1612671" y="1990693"/>
            <a:ext cx="4977158" cy="1998310"/>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F8ED377-3DE6-93DE-1579-CD569DCBB881}"/>
              </a:ext>
            </a:extLst>
          </p:cNvPr>
          <p:cNvSpPr txBox="1">
            <a:spLocks noGrp="1"/>
          </p:cNvSpPr>
          <p:nvPr>
            <p:ph type="title"/>
          </p:nvPr>
        </p:nvSpPr>
        <p:spPr>
          <a:xfrm>
            <a:off x="720000" y="778450"/>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DIAGRAM</a:t>
            </a:r>
            <a:r>
              <a:rPr lang="zh-CN" altLang="en-US" dirty="0"/>
              <a:t> </a:t>
            </a:r>
            <a:r>
              <a:rPr lang="en-US" altLang="zh-CN" dirty="0"/>
              <a:t>0</a:t>
            </a:r>
            <a:endParaRPr dirty="0"/>
          </a:p>
        </p:txBody>
      </p:sp>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1334935" y="1346272"/>
            <a:ext cx="5652298" cy="3287152"/>
          </a:xfrm>
          <a:prstGeom prst="rect">
            <a:avLst/>
          </a:prstGeom>
        </p:spPr>
      </p:pic>
    </p:spTree>
    <p:extLst>
      <p:ext uri="{BB962C8B-B14F-4D97-AF65-F5344CB8AC3E}">
        <p14:creationId xmlns:p14="http://schemas.microsoft.com/office/powerpoint/2010/main" val="293519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4F911166-186E-2BA4-5F66-8433305857FE}"/>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6BE30C7B-5763-AC77-7DF9-2E834661CD3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EFB8338-A3F8-E350-DB8B-08AA751E49FF}"/>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EAE636E3-7095-4A6D-91F3-0CB7DA800422}"/>
              </a:ext>
            </a:extLst>
          </p:cNvPr>
          <p:cNvSpPr txBox="1">
            <a:spLocks noGrp="1"/>
          </p:cNvSpPr>
          <p:nvPr>
            <p:ph type="title"/>
          </p:nvPr>
        </p:nvSpPr>
        <p:spPr>
          <a:xfrm>
            <a:off x="821528" y="2448875"/>
            <a:ext cx="5394545" cy="1508240"/>
          </a:xfrm>
          <a:prstGeom prst="rect">
            <a:avLst/>
          </a:prstGeom>
        </p:spPr>
        <p:txBody>
          <a:bodyPr spcFirstLastPara="1" wrap="square" lIns="91425" tIns="91425" rIns="91425" bIns="91425" anchor="ctr" anchorCtr="0">
            <a:noAutofit/>
          </a:bodyPr>
          <a:lstStyle/>
          <a:p>
            <a:r>
              <a:rPr lang="en-US" sz="4400" dirty="0">
                <a:solidFill>
                  <a:schemeClr val="accent3">
                    <a:lumMod val="10000"/>
                  </a:schemeClr>
                </a:solidFill>
              </a:rPr>
              <a:t>Global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59" name="Google Shape;1759;p33">
            <a:extLst>
              <a:ext uri="{FF2B5EF4-FFF2-40B4-BE49-F238E27FC236}">
                <a16:creationId xmlns:a16="http://schemas.microsoft.com/office/drawing/2014/main" id="{77941646-958C-A103-5993-DB8926C9976A}"/>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You could enter a subtitle here if you need it</a:t>
            </a:r>
            <a:endParaRPr/>
          </a:p>
        </p:txBody>
      </p:sp>
      <p:sp>
        <p:nvSpPr>
          <p:cNvPr id="1760" name="Google Shape;1760;p33">
            <a:extLst>
              <a:ext uri="{FF2B5EF4-FFF2-40B4-BE49-F238E27FC236}">
                <a16:creationId xmlns:a16="http://schemas.microsoft.com/office/drawing/2014/main" id="{6EE13354-B958-F64A-7E24-D6C1719E6A98}"/>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05</a:t>
            </a:r>
            <a:endParaRPr dirty="0"/>
          </a:p>
        </p:txBody>
      </p:sp>
      <p:grpSp>
        <p:nvGrpSpPr>
          <p:cNvPr id="1761" name="Google Shape;1761;p33">
            <a:extLst>
              <a:ext uri="{FF2B5EF4-FFF2-40B4-BE49-F238E27FC236}">
                <a16:creationId xmlns:a16="http://schemas.microsoft.com/office/drawing/2014/main" id="{B822E21C-A1B7-DEBF-A119-DD08317BFD8B}"/>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142EAC84-8E88-6F57-1D69-8FA7B6641F1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90EC139-33A1-0132-47A0-3294D06A81C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1CEA6F74-CA4F-72C3-3D63-9F4C6C9C8F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6AFC222-5C31-FC00-F55B-E27685DFAA8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15B6407F-DDA5-87C5-7BA2-96DC3350FC9A}"/>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36545ABA-A74F-71CF-E124-D9F9238AA1D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E7D385B1-EC40-09C4-E514-7F08DDBB3A1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E2C29EC-AEA4-256E-9599-CB7A628C9ED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7309B07A-44C4-678E-CD9C-62C434B1E2C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004AB945-5602-BB7D-8C0F-B56F0C3B036B}"/>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5A691E6-9563-37D4-EDEE-4979C4BB7DA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06CAEEC7-EAA0-252C-CB42-310C9DDD997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6068F490-A23B-B7C0-5306-0FEC432BCEE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B05580ED-D85E-9DD8-5B10-84B49B89D78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2F43867E-6AF6-6B4C-F6FA-D6E5940D627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5AD15518-8A0C-D02B-7DE9-15FBE80C7D23}"/>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9388B3A3-6B13-6431-1342-84052A1C345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37A626D-F31D-103F-9A54-8FECA6FC9E2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CB00151A-739C-77CE-A541-19730B1BCE2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BC9A7E4B-FCFA-421E-4180-5AD9868674A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2508CE-D78A-4605-4337-F8450F21221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B39C2C8C-AAD6-8B3F-FF20-34A33AA3B8C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172596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15BAB16-2E2B-D093-9D5B-188A859C3A76}"/>
              </a:ext>
            </a:extLst>
          </p:cNvPr>
          <p:cNvSpPr txBox="1">
            <a:spLocks noGrp="1"/>
          </p:cNvSpPr>
          <p:nvPr>
            <p:ph type="title"/>
          </p:nvPr>
        </p:nvSpPr>
        <p:spPr>
          <a:xfrm>
            <a:off x="399960" y="455122"/>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GLOBAL</a:t>
            </a:r>
            <a:r>
              <a:rPr lang="zh-CN" altLang="en-US" dirty="0"/>
              <a:t> </a:t>
            </a:r>
            <a:r>
              <a:rPr lang="en-US" altLang="zh-CN" dirty="0"/>
              <a:t>USE</a:t>
            </a:r>
            <a:r>
              <a:rPr lang="zh-CN" altLang="en-US" dirty="0"/>
              <a:t> </a:t>
            </a:r>
            <a:r>
              <a:rPr lang="en-US" altLang="zh-CN" dirty="0"/>
              <a:t>CASE</a:t>
            </a:r>
            <a:endParaRPr dirty="0"/>
          </a:p>
        </p:txBody>
      </p:sp>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tretch>
            <a:fillRect/>
          </a:stretch>
        </p:blipFill>
        <p:spPr>
          <a:xfrm>
            <a:off x="2122256" y="904944"/>
            <a:ext cx="3603945" cy="3783434"/>
          </a:xfrm>
          <a:prstGeom prst="rect">
            <a:avLst/>
          </a:prstGeom>
        </p:spPr>
      </p:pic>
    </p:spTree>
    <p:extLst>
      <p:ext uri="{BB962C8B-B14F-4D97-AF65-F5344CB8AC3E}">
        <p14:creationId xmlns:p14="http://schemas.microsoft.com/office/powerpoint/2010/main" val="408323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59" name="Google Shape;1759;p33">
            <a:extLst>
              <a:ext uri="{FF2B5EF4-FFF2-40B4-BE49-F238E27FC236}">
                <a16:creationId xmlns:a16="http://schemas.microsoft.com/office/drawing/2014/main" id="{FB6E4D8E-CE7F-4331-92D4-47E61BDC40AE}"/>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You could enter a subtitle here if you need it</a:t>
            </a:r>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a:t>
            </a:r>
            <a:r>
              <a:rPr lang="en-US" altLang="zh-CN" dirty="0"/>
              <a:t>6</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r>
              <a:rPr lang="zh-CN" altLang="en-US" sz="2000" dirty="0"/>
              <a:t> </a:t>
            </a:r>
            <a:br>
              <a:rPr lang="en-US" altLang="zh-CN" sz="2000" dirty="0"/>
            </a:br>
            <a:r>
              <a:rPr lang="en-US" altLang="zh-CN" sz="2000" dirty="0"/>
              <a:t>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813893"/>
            <a:ext cx="6345701" cy="1938992"/>
          </a:xfrm>
          <a:prstGeom prst="rect">
            <a:avLst/>
          </a:prstGeom>
          <a:noFill/>
        </p:spPr>
        <p:txBody>
          <a:bodyPr wrap="square">
            <a:spAutoFit/>
          </a:bodyPr>
          <a:lstStyle/>
          <a:p>
            <a:pPr algn="ct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FA7C84B-38A3-12DB-7789-F95584D9A93D}"/>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77064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1</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982980" y="1264024"/>
            <a:ext cx="6103620" cy="3339546"/>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4ED78660-E4AF-AFB0-94B2-DCBA82F0735D}"/>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2</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1070809" y="1323801"/>
            <a:ext cx="5802333" cy="3314300"/>
          </a:xfrm>
          <a:prstGeom prst="rect">
            <a:avLst/>
          </a:prstGeom>
        </p:spPr>
      </p:pic>
    </p:spTree>
    <p:extLst>
      <p:ext uri="{BB962C8B-B14F-4D97-AF65-F5344CB8AC3E}">
        <p14:creationId xmlns:p14="http://schemas.microsoft.com/office/powerpoint/2010/main" val="2693515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16775C3-3B55-894B-0655-AA06ECE7E033}"/>
              </a:ext>
            </a:extLst>
          </p:cNvPr>
          <p:cNvSpPr txBox="1">
            <a:spLocks noGrp="1"/>
          </p:cNvSpPr>
          <p:nvPr>
            <p:ph type="title"/>
          </p:nvPr>
        </p:nvSpPr>
        <p:spPr>
          <a:xfrm>
            <a:off x="400535" y="505400"/>
            <a:ext cx="7384931" cy="8163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LEVEL LOADER</a:t>
            </a:r>
            <a:r>
              <a:rPr lang="zh-CN" altLang="en-US" sz="2000" dirty="0"/>
              <a:t> </a:t>
            </a:r>
            <a:r>
              <a:rPr lang="en-US" altLang="zh-CN" sz="2000" dirty="0"/>
              <a:t>Use</a:t>
            </a:r>
            <a:r>
              <a:rPr lang="zh-CN" altLang="en-US" sz="2000" dirty="0"/>
              <a:t> </a:t>
            </a:r>
            <a:r>
              <a:rPr lang="en-US" altLang="zh-CN" sz="2000" dirty="0"/>
              <a:t>Case </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2420391" y="1038998"/>
            <a:ext cx="3480929" cy="3671009"/>
          </a:xfrm>
          <a:prstGeom prst="rect">
            <a:avLst/>
          </a:prstGeom>
        </p:spPr>
      </p:pic>
    </p:spTree>
    <p:extLst>
      <p:ext uri="{BB962C8B-B14F-4D97-AF65-F5344CB8AC3E}">
        <p14:creationId xmlns:p14="http://schemas.microsoft.com/office/powerpoint/2010/main" val="35244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4B8EF9A-D706-90EB-DA0B-6F8967687274}"/>
              </a:ext>
            </a:extLst>
          </p:cNvPr>
          <p:cNvSpPr txBox="1">
            <a:spLocks noGrp="1"/>
          </p:cNvSpPr>
          <p:nvPr>
            <p:ph type="title"/>
          </p:nvPr>
        </p:nvSpPr>
        <p:spPr>
          <a:xfrm>
            <a:off x="392224" y="505400"/>
            <a:ext cx="7317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LEVEL LOADER OVERVIEW TL2</a:t>
            </a:r>
            <a:endParaRPr sz="2000" dirty="0"/>
          </a:p>
        </p:txBody>
      </p:sp>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Tree>
    <p:extLst>
      <p:ext uri="{BB962C8B-B14F-4D97-AF65-F5344CB8AC3E}">
        <p14:creationId xmlns:p14="http://schemas.microsoft.com/office/powerpoint/2010/main" val="399030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r>
              <a:rPr lang="zh-CN" altLang="en-US" sz="2000" dirty="0"/>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49167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diagram of a diagram&#10;&#10;AI-generated content may be incorrect.">
            <a:extLst>
              <a:ext uri="{FF2B5EF4-FFF2-40B4-BE49-F238E27FC236}">
                <a16:creationId xmlns:a16="http://schemas.microsoft.com/office/drawing/2014/main" id="{E261DB46-D12F-92B5-FC5D-704DBCE42527}"/>
              </a:ext>
            </a:extLst>
          </p:cNvPr>
          <p:cNvPicPr>
            <a:picLocks noChangeAspect="1"/>
          </p:cNvPicPr>
          <p:nvPr/>
        </p:nvPicPr>
        <p:blipFill>
          <a:blip r:embed="rId4"/>
          <a:stretch>
            <a:fillRect/>
          </a:stretch>
        </p:blipFill>
        <p:spPr>
          <a:xfrm>
            <a:off x="2703551" y="575443"/>
            <a:ext cx="4838700" cy="4115536"/>
          </a:xfrm>
          <a:prstGeom prst="rect">
            <a:avLst/>
          </a:prstGeom>
        </p:spPr>
      </p:pic>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7222234"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205608"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435711" y="1217672"/>
            <a:ext cx="3355674" cy="3313662"/>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78D4387-812A-EC7E-28EC-AB4CFDF433F8}"/>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Use Case</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2079971" y="1323800"/>
            <a:ext cx="3928192" cy="3236000"/>
          </a:xfrm>
          <a:prstGeom prst="rect">
            <a:avLst/>
          </a:prstGeom>
        </p:spPr>
      </p:pic>
    </p:spTree>
    <p:extLst>
      <p:ext uri="{BB962C8B-B14F-4D97-AF65-F5344CB8AC3E}">
        <p14:creationId xmlns:p14="http://schemas.microsoft.com/office/powerpoint/2010/main" val="95742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GOALS</a:t>
            </a:r>
            <a:endParaRPr dirty="0"/>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047D31BA-D877-061A-029E-EC8848CEA6F9}"/>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Overview</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Tree>
    <p:extLst>
      <p:ext uri="{BB962C8B-B14F-4D97-AF65-F5344CB8AC3E}">
        <p14:creationId xmlns:p14="http://schemas.microsoft.com/office/powerpoint/2010/main" val="190352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a:t>
            </a:r>
            <a:r>
              <a:rPr lang="zh-CN" altLang="en-US" sz="2000" dirty="0"/>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6" y="1176771"/>
            <a:ext cx="8676706" cy="3428867"/>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 –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Tree>
    <p:extLst>
      <p:ext uri="{BB962C8B-B14F-4D97-AF65-F5344CB8AC3E}">
        <p14:creationId xmlns:p14="http://schemas.microsoft.com/office/powerpoint/2010/main" val="270688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720000" y="1462398"/>
            <a:ext cx="3551818" cy="3054900"/>
          </a:xfrm>
          <a:prstGeom prst="rect">
            <a:avLst/>
          </a:prstGeom>
        </p:spPr>
        <p:txBody>
          <a:bodyPr spcFirstLastPara="1" wrap="square" lIns="91425" tIns="91425" rIns="91425" bIns="91425" anchor="t" anchorCtr="0">
            <a:noAutofit/>
          </a:bodyPr>
          <a:lstStyle/>
          <a:p>
            <a:pPr marL="48261" indent="0">
              <a:buNone/>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buNone/>
            </a:pPr>
            <a:endParaRPr lang="en-US" dirty="0"/>
          </a:p>
          <a:p>
            <a:pPr marL="48261" indent="0">
              <a:buNone/>
            </a:pPr>
            <a:endParaRPr lang="en-US" dirty="0"/>
          </a:p>
          <a:p>
            <a:pPr marL="48261" indent="0">
              <a:buNone/>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720000" y="552821"/>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 Story of Breaking Red</a:t>
            </a:r>
            <a:endParaRPr dirty="0"/>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546500" y="1502903"/>
            <a:ext cx="2743200" cy="27432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D4A7E627-F25A-3548-2244-AB776E8D8A29}"/>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4D4BA2F4-2467-5084-3C6C-2720E86444FA}"/>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5E351536-7716-710E-48FB-CAFEA9C8D3BC}"/>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E754EFED-2664-5755-0167-40F67610D3A6}"/>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About Us</a:t>
            </a:r>
          </a:p>
        </p:txBody>
      </p:sp>
      <p:sp>
        <p:nvSpPr>
          <p:cNvPr id="1760" name="Google Shape;1760;p33">
            <a:extLst>
              <a:ext uri="{FF2B5EF4-FFF2-40B4-BE49-F238E27FC236}">
                <a16:creationId xmlns:a16="http://schemas.microsoft.com/office/drawing/2014/main" id="{F26644C6-E23D-3E59-8A19-4A151595ACD1}"/>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67B373B-53C7-2C1F-8577-F0DD631AB8F6}"/>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FC40DBD3-5A35-B8CD-27C1-B89859B09E6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53848E45-1AA3-C1D9-4F4D-6B25DC8B5F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93663CC4-404A-1FB9-2BD7-92508ED1C4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48ECCBDF-C0EF-7623-9A19-7D4DF925A41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42ABCD30-1AB3-947A-DC3D-322750E5F544}"/>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A2685BA4-AE58-C724-0DBF-7219232FB75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26ADFD98-7759-DC15-5BAE-B55B0BF005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7333208E-157E-5822-5361-3A51CB80C40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42236594-CF06-367C-4157-93CD1BD086C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0E6343ED-B1FC-CE70-B67C-68260195DABA}"/>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CD17289A-1C77-B142-93CD-33053B513E8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E07DB6E-F6D3-A883-E808-11F5BBAC6FD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CDF49A67-08EC-AF65-8231-67B03C1AA9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F773E4B4-8EC6-73A6-6061-B164D1971D6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239584E-53B4-44E1-F45B-16147E6168A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4E7F887E-0D26-3200-E56B-7C6D7B8C353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D8ECA48B-8CE4-F937-9C9A-8C7D322926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A1094333-977D-D9E4-763C-2467E2F66D9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5AB49A22-00A2-A94A-0425-B5E8E5EE434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15D0443-E119-D7DF-0AE5-9891982C71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C5F6FBF-D65A-A5A5-F3C3-3E152D7D72A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68DF17D2-BB7F-6916-B06D-3322D08B04C5}"/>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82862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32661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TL3</a:t>
            </a:r>
            <a:endParaRPr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TL4</a:t>
            </a:r>
            <a:endParaRPr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TL5</a:t>
            </a:r>
            <a:endParaRPr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32661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TL1</a:t>
            </a:r>
            <a:endParaRPr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OUR</a:t>
            </a:r>
            <a:r>
              <a:rPr lang="zh-CN" altLang="en-US" dirty="0"/>
              <a:t> </a:t>
            </a:r>
            <a:r>
              <a:rPr lang="en-US" altLang="zh-CN" dirty="0"/>
              <a:t>TEAM</a:t>
            </a:r>
            <a:endParaRPr dirty="0"/>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14201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dirty="0"/>
              <a:t>TL</a:t>
            </a:r>
            <a:r>
              <a:rPr lang="en-US" altLang="zh-CN" dirty="0"/>
              <a:t>6</a:t>
            </a:r>
            <a:endParaRPr lang="en-US"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endParaRPr lang="en-US" sz="1200" dirty="0">
              <a:latin typeface="Press Start 2P"/>
              <a:sym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 Main Menu</a:t>
            </a:r>
            <a:endParaRPr sz="2000" dirty="0"/>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721</TotalTime>
  <Words>1317</Words>
  <Application>Microsoft Office PowerPoint</Application>
  <PresentationFormat>On-screen Show (16:9)</PresentationFormat>
  <Paragraphs>221</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Encode Sans Medium</vt:lpstr>
      <vt:lpstr>Fredoka One</vt:lpstr>
      <vt:lpstr>Arial</vt:lpstr>
      <vt:lpstr>Press Start 2P</vt:lpstr>
      <vt:lpstr>Y2K Console Style MK Campaign by Slidesgo</vt:lpstr>
      <vt:lpstr>Green Sky Games</vt:lpstr>
      <vt:lpstr>Game Story</vt:lpstr>
      <vt:lpstr>PowerPoint Presentation</vt:lpstr>
      <vt:lpstr>OUR GOALS</vt:lpstr>
      <vt:lpstr>The Story of Breaking Red</vt:lpstr>
      <vt:lpstr>About Us</vt:lpstr>
      <vt:lpstr>OUR TEAM</vt:lpstr>
      <vt:lpstr>Storyboard</vt:lpstr>
      <vt:lpstr>Scene 1: Main Menu</vt:lpstr>
      <vt:lpstr>Scene 2: Character creator</vt:lpstr>
      <vt:lpstr>Scene 3: Prologue to game</vt:lpstr>
      <vt:lpstr>Scene 4:Play tutorial scene</vt:lpstr>
      <vt:lpstr>Scene 5: Enter the Forest</vt:lpstr>
      <vt:lpstr>Scene 6:Explore the Forest</vt:lpstr>
      <vt:lpstr>Scene 7:Enter the Lake</vt:lpstr>
      <vt:lpstr>Scene 8:Explore the Lake</vt:lpstr>
      <vt:lpstr>Scene 9: The Final Area</vt:lpstr>
      <vt:lpstr>Scene 10: Victory screens</vt:lpstr>
      <vt:lpstr>Data Flow Diagrams</vt:lpstr>
      <vt:lpstr>CONTEXT DIAGRAM</vt:lpstr>
      <vt:lpstr>DIAGRAM 0</vt:lpstr>
      <vt:lpstr>Global Use Case</vt:lpstr>
      <vt:lpstr>GLOBAL USE CASE</vt:lpstr>
      <vt:lpstr>Individual Use Case</vt:lpstr>
      <vt:lpstr>Liz–  feature</vt:lpstr>
      <vt:lpstr>Liz Use Case</vt:lpstr>
      <vt:lpstr>Bidhan – feature</vt:lpstr>
      <vt:lpstr>Bidhan Use Case</vt:lpstr>
      <vt:lpstr>Mark – feature</vt:lpstr>
      <vt:lpstr>Mark Use Case</vt:lpstr>
      <vt:lpstr>Alex – LEVEL LOADER Diagram 1 TL2</vt:lpstr>
      <vt:lpstr>Alex – LEVEL LOADER Diagram 2 TL2</vt:lpstr>
      <vt:lpstr>Alex – LEVEL LOADER Use Case  TL2</vt:lpstr>
      <vt:lpstr>Alex - LEVEL LOADER OVERVIEW TL2</vt:lpstr>
      <vt:lpstr>Hengyi – SCENE ENGINE</vt:lpstr>
      <vt:lpstr>Hengyi Use Case</vt:lpstr>
      <vt:lpstr>Todd – NPCs/Story Diagram 1 TL2+</vt:lpstr>
      <vt:lpstr>Todd – NPCs/Story Diagram 1 TL2+</vt:lpstr>
      <vt:lpstr>Todd - NPCs/Story Use Case TL2+</vt:lpstr>
      <vt:lpstr>Todd – NPCs/Story Overview TL2+</vt:lpstr>
      <vt:lpstr>Shan – Use Case</vt:lpstr>
      <vt:lpstr>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Senst, Alex (sens8551@vandals.uidaho.edu)</cp:lastModifiedBy>
  <cp:revision>112</cp:revision>
  <dcterms:modified xsi:type="dcterms:W3CDTF">2025-02-16T09:09:18Z</dcterms:modified>
</cp:coreProperties>
</file>